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bril Fatface" panose="02000503000000020003" pitchFamily="2" charset="77"/>
      <p:regular r:id="rId16"/>
    </p:embeddedFont>
    <p:embeddedFont>
      <p:font typeface="Barlow" pitchFamily="2" charset="77"/>
      <p:regular r:id="rId17"/>
      <p:bold r:id="rId18"/>
      <p:italic r:id="rId19"/>
      <p:boldItalic r:id="rId20"/>
    </p:embeddedFont>
    <p:embeddedFont>
      <p:font typeface="Barlow Light" pitchFamily="2" charset="77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ubik" pitchFamily="2" charset="-79"/>
      <p:regular r:id="rId29"/>
      <p:bold r:id="rId30"/>
      <p:italic r:id="rId31"/>
      <p:boldItalic r:id="rId32"/>
    </p:embeddedFont>
    <p:embeddedFont>
      <p:font typeface="Trocchi" pitchFamily="2" charset="77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3bCYrVRQ6VL9bKCgOYt0T1Bv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>
      <p:cViewPr varScale="1">
        <p:scale>
          <a:sx n="61" d="100"/>
          <a:sy n="61" d="100"/>
        </p:scale>
        <p:origin x="8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fee83a34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5fee83a34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fee83a34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5fee83a34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fee83a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5fee83a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me.com/join_group/53316231/RyeIG41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"/>
          <p:cNvGrpSpPr/>
          <p:nvPr/>
        </p:nvGrpSpPr>
        <p:grpSpPr>
          <a:xfrm>
            <a:off x="1028700" y="7296150"/>
            <a:ext cx="16230600" cy="1962150"/>
            <a:chOff x="0" y="0"/>
            <a:chExt cx="42267187" cy="5109766"/>
          </a:xfrm>
        </p:grpSpPr>
        <p:sp>
          <p:nvSpPr>
            <p:cNvPr id="86" name="Google Shape;86;p1"/>
            <p:cNvSpPr/>
            <p:nvPr/>
          </p:nvSpPr>
          <p:spPr>
            <a:xfrm>
              <a:off x="72390" y="72390"/>
              <a:ext cx="42122407" cy="4964986"/>
            </a:xfrm>
            <a:custGeom>
              <a:avLst/>
              <a:gdLst/>
              <a:ahLst/>
              <a:cxnLst/>
              <a:rect l="l" t="t" r="r" b="b"/>
              <a:pathLst>
                <a:path w="42122408" h="4964986" extrusionOk="0">
                  <a:moveTo>
                    <a:pt x="0" y="0"/>
                  </a:moveTo>
                  <a:lnTo>
                    <a:pt x="42122408" y="0"/>
                  </a:lnTo>
                  <a:lnTo>
                    <a:pt x="42122408" y="4964986"/>
                  </a:lnTo>
                  <a:lnTo>
                    <a:pt x="0" y="4964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"/>
            <p:cNvSpPr/>
            <p:nvPr/>
          </p:nvSpPr>
          <p:spPr>
            <a:xfrm>
              <a:off x="0" y="0"/>
              <a:ext cx="42267187" cy="5109766"/>
            </a:xfrm>
            <a:custGeom>
              <a:avLst/>
              <a:gdLst/>
              <a:ahLst/>
              <a:cxnLst/>
              <a:rect l="l" t="t" r="r" b="b"/>
              <a:pathLst>
                <a:path w="42267188" h="5109766" extrusionOk="0">
                  <a:moveTo>
                    <a:pt x="42122409" y="4964986"/>
                  </a:moveTo>
                  <a:lnTo>
                    <a:pt x="42267188" y="4964986"/>
                  </a:lnTo>
                  <a:lnTo>
                    <a:pt x="42267188" y="5109766"/>
                  </a:lnTo>
                  <a:lnTo>
                    <a:pt x="42122409" y="5109766"/>
                  </a:lnTo>
                  <a:lnTo>
                    <a:pt x="42122409" y="49649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964986"/>
                  </a:lnTo>
                  <a:lnTo>
                    <a:pt x="0" y="4964986"/>
                  </a:lnTo>
                  <a:lnTo>
                    <a:pt x="0" y="144780"/>
                  </a:lnTo>
                  <a:close/>
                  <a:moveTo>
                    <a:pt x="0" y="4964986"/>
                  </a:moveTo>
                  <a:lnTo>
                    <a:pt x="144780" y="4964986"/>
                  </a:lnTo>
                  <a:lnTo>
                    <a:pt x="144780" y="5109766"/>
                  </a:lnTo>
                  <a:lnTo>
                    <a:pt x="0" y="5109766"/>
                  </a:lnTo>
                  <a:lnTo>
                    <a:pt x="0" y="4964986"/>
                  </a:lnTo>
                  <a:close/>
                  <a:moveTo>
                    <a:pt x="42122409" y="144780"/>
                  </a:moveTo>
                  <a:lnTo>
                    <a:pt x="42267188" y="144780"/>
                  </a:lnTo>
                  <a:lnTo>
                    <a:pt x="42267188" y="4964986"/>
                  </a:lnTo>
                  <a:lnTo>
                    <a:pt x="42122409" y="4964986"/>
                  </a:lnTo>
                  <a:lnTo>
                    <a:pt x="42122409" y="144780"/>
                  </a:lnTo>
                  <a:close/>
                  <a:moveTo>
                    <a:pt x="144780" y="4964986"/>
                  </a:moveTo>
                  <a:lnTo>
                    <a:pt x="42122409" y="4964986"/>
                  </a:lnTo>
                  <a:lnTo>
                    <a:pt x="42122409" y="5109766"/>
                  </a:lnTo>
                  <a:lnTo>
                    <a:pt x="144780" y="5109766"/>
                  </a:lnTo>
                  <a:lnTo>
                    <a:pt x="144780" y="4964986"/>
                  </a:lnTo>
                  <a:close/>
                  <a:moveTo>
                    <a:pt x="42122409" y="0"/>
                  </a:moveTo>
                  <a:lnTo>
                    <a:pt x="42267188" y="0"/>
                  </a:lnTo>
                  <a:lnTo>
                    <a:pt x="42267188" y="144780"/>
                  </a:lnTo>
                  <a:lnTo>
                    <a:pt x="42122409" y="144780"/>
                  </a:lnTo>
                  <a:lnTo>
                    <a:pt x="421224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122409" y="0"/>
                  </a:lnTo>
                  <a:lnTo>
                    <a:pt x="421224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88" name="Google Shape;88;p1"/>
          <p:cNvSpPr txBox="1"/>
          <p:nvPr/>
        </p:nvSpPr>
        <p:spPr>
          <a:xfrm>
            <a:off x="2025162" y="7944454"/>
            <a:ext cx="14193933" cy="71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16"/>
              <a:buFont typeface="Arial"/>
              <a:buNone/>
            </a:pPr>
            <a:r>
              <a:rPr lang="en-US" sz="5016" b="1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AMWHO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948690"/>
            <a:ext cx="16186858" cy="63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1" i="0" u="none" strike="noStrike" cap="none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Welcom</a:t>
            </a:r>
            <a:r>
              <a:rPr lang="en-US" sz="11499" b="1" i="0" u="none" strike="noStrike" cap="none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e to the </a:t>
            </a:r>
            <a:r>
              <a:rPr lang="en-US" sz="11500" b="1" i="0" u="none" strike="noStrike" cap="none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First Meeting of the Year!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8242116" y="0"/>
            <a:ext cx="8969888" cy="10287000"/>
            <a:chOff x="0" y="0"/>
            <a:chExt cx="22071885" cy="28947937"/>
          </a:xfrm>
        </p:grpSpPr>
        <p:sp>
          <p:nvSpPr>
            <p:cNvPr id="193" name="Google Shape;193;p8"/>
            <p:cNvSpPr/>
            <p:nvPr/>
          </p:nvSpPr>
          <p:spPr>
            <a:xfrm>
              <a:off x="72390" y="72390"/>
              <a:ext cx="21927104" cy="28803158"/>
            </a:xfrm>
            <a:custGeom>
              <a:avLst/>
              <a:gdLst/>
              <a:ahLst/>
              <a:cxnLst/>
              <a:rect l="l" t="t" r="r" b="b"/>
              <a:pathLst>
                <a:path w="21927104" h="28803159" extrusionOk="0">
                  <a:moveTo>
                    <a:pt x="0" y="0"/>
                  </a:moveTo>
                  <a:lnTo>
                    <a:pt x="21927104" y="0"/>
                  </a:lnTo>
                  <a:lnTo>
                    <a:pt x="21927104" y="28803159"/>
                  </a:lnTo>
                  <a:lnTo>
                    <a:pt x="0" y="2880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4" name="Google Shape;194;p8"/>
            <p:cNvSpPr/>
            <p:nvPr/>
          </p:nvSpPr>
          <p:spPr>
            <a:xfrm>
              <a:off x="0" y="0"/>
              <a:ext cx="22071885" cy="28947937"/>
            </a:xfrm>
            <a:custGeom>
              <a:avLst/>
              <a:gdLst/>
              <a:ahLst/>
              <a:cxnLst/>
              <a:rect l="l" t="t" r="r" b="b"/>
              <a:pathLst>
                <a:path w="22071885" h="28947938" extrusionOk="0">
                  <a:moveTo>
                    <a:pt x="21927105" y="28803160"/>
                  </a:moveTo>
                  <a:lnTo>
                    <a:pt x="22071885" y="28803160"/>
                  </a:lnTo>
                  <a:lnTo>
                    <a:pt x="22071885" y="28947938"/>
                  </a:lnTo>
                  <a:lnTo>
                    <a:pt x="21927105" y="28947938"/>
                  </a:lnTo>
                  <a:lnTo>
                    <a:pt x="21927105" y="288031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803160"/>
                  </a:lnTo>
                  <a:lnTo>
                    <a:pt x="0" y="28803160"/>
                  </a:lnTo>
                  <a:lnTo>
                    <a:pt x="0" y="144780"/>
                  </a:lnTo>
                  <a:close/>
                  <a:moveTo>
                    <a:pt x="0" y="28803160"/>
                  </a:moveTo>
                  <a:lnTo>
                    <a:pt x="144780" y="28803160"/>
                  </a:lnTo>
                  <a:lnTo>
                    <a:pt x="144780" y="28947938"/>
                  </a:lnTo>
                  <a:lnTo>
                    <a:pt x="0" y="28947938"/>
                  </a:lnTo>
                  <a:lnTo>
                    <a:pt x="0" y="28803160"/>
                  </a:lnTo>
                  <a:close/>
                  <a:moveTo>
                    <a:pt x="21927105" y="144780"/>
                  </a:moveTo>
                  <a:lnTo>
                    <a:pt x="22071885" y="144780"/>
                  </a:lnTo>
                  <a:lnTo>
                    <a:pt x="22071885" y="28803160"/>
                  </a:lnTo>
                  <a:lnTo>
                    <a:pt x="21927105" y="28803160"/>
                  </a:lnTo>
                  <a:lnTo>
                    <a:pt x="21927105" y="144780"/>
                  </a:lnTo>
                  <a:close/>
                  <a:moveTo>
                    <a:pt x="144780" y="28803160"/>
                  </a:moveTo>
                  <a:lnTo>
                    <a:pt x="21927105" y="28803160"/>
                  </a:lnTo>
                  <a:lnTo>
                    <a:pt x="21927105" y="28947938"/>
                  </a:lnTo>
                  <a:lnTo>
                    <a:pt x="144780" y="28947938"/>
                  </a:lnTo>
                  <a:lnTo>
                    <a:pt x="144780" y="28803160"/>
                  </a:lnTo>
                  <a:close/>
                  <a:moveTo>
                    <a:pt x="21927105" y="0"/>
                  </a:moveTo>
                  <a:lnTo>
                    <a:pt x="22071885" y="0"/>
                  </a:lnTo>
                  <a:lnTo>
                    <a:pt x="22071885" y="144780"/>
                  </a:lnTo>
                  <a:lnTo>
                    <a:pt x="21927105" y="144780"/>
                  </a:lnTo>
                  <a:lnTo>
                    <a:pt x="2192710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927105" y="0"/>
                  </a:lnTo>
                  <a:lnTo>
                    <a:pt x="2192710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grpSp>
        <p:nvGrpSpPr>
          <p:cNvPr id="195" name="Google Shape;195;p8"/>
          <p:cNvGrpSpPr/>
          <p:nvPr/>
        </p:nvGrpSpPr>
        <p:grpSpPr>
          <a:xfrm>
            <a:off x="9643073" y="935831"/>
            <a:ext cx="6756850" cy="2288539"/>
            <a:chOff x="0" y="-123825"/>
            <a:chExt cx="9009134" cy="3051385"/>
          </a:xfrm>
        </p:grpSpPr>
        <p:sp>
          <p:nvSpPr>
            <p:cNvPr id="196" name="Google Shape;196;p8"/>
            <p:cNvSpPr txBox="1"/>
            <p:nvPr/>
          </p:nvSpPr>
          <p:spPr>
            <a:xfrm>
              <a:off x="0" y="-123825"/>
              <a:ext cx="9009134" cy="97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MEETING TIMES: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0" y="1042880"/>
              <a:ext cx="9009134" cy="1884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rgbClr val="22222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October 9th and November 6th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5400000">
            <a:off x="2277589" y="-381685"/>
            <a:ext cx="3352649" cy="6173419"/>
            <a:chOff x="0" y="0"/>
            <a:chExt cx="8730857" cy="16076611"/>
          </a:xfrm>
        </p:grpSpPr>
        <p:sp>
          <p:nvSpPr>
            <p:cNvPr id="199" name="Google Shape;199;p8"/>
            <p:cNvSpPr/>
            <p:nvPr/>
          </p:nvSpPr>
          <p:spPr>
            <a:xfrm>
              <a:off x="72390" y="72390"/>
              <a:ext cx="8586078" cy="15931832"/>
            </a:xfrm>
            <a:custGeom>
              <a:avLst/>
              <a:gdLst/>
              <a:ahLst/>
              <a:cxnLst/>
              <a:rect l="l" t="t" r="r" b="b"/>
              <a:pathLst>
                <a:path w="8586078" h="15931832" extrusionOk="0">
                  <a:moveTo>
                    <a:pt x="0" y="0"/>
                  </a:moveTo>
                  <a:lnTo>
                    <a:pt x="8586078" y="0"/>
                  </a:lnTo>
                  <a:lnTo>
                    <a:pt x="8586078" y="15931832"/>
                  </a:lnTo>
                  <a:lnTo>
                    <a:pt x="0" y="15931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9EE"/>
            </a:solidFill>
            <a:ln>
              <a:noFill/>
            </a:ln>
          </p:spPr>
        </p:sp>
        <p:sp>
          <p:nvSpPr>
            <p:cNvPr id="200" name="Google Shape;200;p8"/>
            <p:cNvSpPr/>
            <p:nvPr/>
          </p:nvSpPr>
          <p:spPr>
            <a:xfrm>
              <a:off x="0" y="0"/>
              <a:ext cx="8730857" cy="16076611"/>
            </a:xfrm>
            <a:custGeom>
              <a:avLst/>
              <a:gdLst/>
              <a:ahLst/>
              <a:cxnLst/>
              <a:rect l="l" t="t" r="r" b="b"/>
              <a:pathLst>
                <a:path w="8730857" h="16076611" extrusionOk="0">
                  <a:moveTo>
                    <a:pt x="8586077" y="15931832"/>
                  </a:moveTo>
                  <a:lnTo>
                    <a:pt x="8730857" y="15931832"/>
                  </a:lnTo>
                  <a:lnTo>
                    <a:pt x="8730857" y="16076611"/>
                  </a:lnTo>
                  <a:lnTo>
                    <a:pt x="8586077" y="16076611"/>
                  </a:lnTo>
                  <a:lnTo>
                    <a:pt x="8586077" y="159318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931832"/>
                  </a:lnTo>
                  <a:lnTo>
                    <a:pt x="0" y="15931832"/>
                  </a:lnTo>
                  <a:lnTo>
                    <a:pt x="0" y="144780"/>
                  </a:lnTo>
                  <a:close/>
                  <a:moveTo>
                    <a:pt x="0" y="15931832"/>
                  </a:moveTo>
                  <a:lnTo>
                    <a:pt x="144780" y="15931832"/>
                  </a:lnTo>
                  <a:lnTo>
                    <a:pt x="144780" y="16076611"/>
                  </a:lnTo>
                  <a:lnTo>
                    <a:pt x="0" y="16076611"/>
                  </a:lnTo>
                  <a:lnTo>
                    <a:pt x="0" y="15931832"/>
                  </a:lnTo>
                  <a:close/>
                  <a:moveTo>
                    <a:pt x="8586077" y="144780"/>
                  </a:moveTo>
                  <a:lnTo>
                    <a:pt x="8730857" y="144780"/>
                  </a:lnTo>
                  <a:lnTo>
                    <a:pt x="8730857" y="15931832"/>
                  </a:lnTo>
                  <a:lnTo>
                    <a:pt x="8586077" y="15931832"/>
                  </a:lnTo>
                  <a:lnTo>
                    <a:pt x="8586077" y="144780"/>
                  </a:lnTo>
                  <a:close/>
                  <a:moveTo>
                    <a:pt x="144780" y="15931832"/>
                  </a:moveTo>
                  <a:lnTo>
                    <a:pt x="8586077" y="15931832"/>
                  </a:lnTo>
                  <a:lnTo>
                    <a:pt x="8586077" y="16076611"/>
                  </a:lnTo>
                  <a:lnTo>
                    <a:pt x="144780" y="16076611"/>
                  </a:lnTo>
                  <a:lnTo>
                    <a:pt x="144780" y="15931832"/>
                  </a:lnTo>
                  <a:close/>
                  <a:moveTo>
                    <a:pt x="8586077" y="0"/>
                  </a:moveTo>
                  <a:lnTo>
                    <a:pt x="8730857" y="0"/>
                  </a:lnTo>
                  <a:lnTo>
                    <a:pt x="8730857" y="144780"/>
                  </a:lnTo>
                  <a:lnTo>
                    <a:pt x="8586077" y="144780"/>
                  </a:lnTo>
                  <a:lnTo>
                    <a:pt x="85860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86077" y="0"/>
                  </a:lnTo>
                  <a:lnTo>
                    <a:pt x="85860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201" name="Google Shape;201;p8"/>
          <p:cNvSpPr txBox="1"/>
          <p:nvPr/>
        </p:nvSpPr>
        <p:spPr>
          <a:xfrm>
            <a:off x="1075996" y="1243249"/>
            <a:ext cx="5755835" cy="296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Save. The. </a:t>
            </a:r>
            <a:endParaRPr sz="65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DATES! </a:t>
            </a:r>
            <a:endParaRPr sz="65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02" name="Google Shape;202;p8"/>
          <p:cNvGrpSpPr/>
          <p:nvPr/>
        </p:nvGrpSpPr>
        <p:grpSpPr>
          <a:xfrm rot="5400000">
            <a:off x="8564238" y="1245898"/>
            <a:ext cx="438917" cy="452670"/>
            <a:chOff x="0" y="0"/>
            <a:chExt cx="1143013" cy="1178829"/>
          </a:xfrm>
        </p:grpSpPr>
        <p:sp>
          <p:nvSpPr>
            <p:cNvPr id="203" name="Google Shape;203;p8"/>
            <p:cNvSpPr/>
            <p:nvPr/>
          </p:nvSpPr>
          <p:spPr>
            <a:xfrm>
              <a:off x="72390" y="72390"/>
              <a:ext cx="998233" cy="1034049"/>
            </a:xfrm>
            <a:custGeom>
              <a:avLst/>
              <a:gdLst/>
              <a:ahLst/>
              <a:cxnLst/>
              <a:rect l="l" t="t" r="r" b="b"/>
              <a:pathLst>
                <a:path w="998233" h="1034049" extrusionOk="0">
                  <a:moveTo>
                    <a:pt x="0" y="0"/>
                  </a:moveTo>
                  <a:lnTo>
                    <a:pt x="998233" y="0"/>
                  </a:lnTo>
                  <a:lnTo>
                    <a:pt x="998233" y="1034049"/>
                  </a:lnTo>
                  <a:lnTo>
                    <a:pt x="0" y="1034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9EE"/>
            </a:solidFill>
            <a:ln>
              <a:noFill/>
            </a:ln>
          </p:spPr>
        </p:sp>
        <p:sp>
          <p:nvSpPr>
            <p:cNvPr id="204" name="Google Shape;204;p8"/>
            <p:cNvSpPr/>
            <p:nvPr/>
          </p:nvSpPr>
          <p:spPr>
            <a:xfrm>
              <a:off x="0" y="0"/>
              <a:ext cx="1143013" cy="1178829"/>
            </a:xfrm>
            <a:custGeom>
              <a:avLst/>
              <a:gdLst/>
              <a:ahLst/>
              <a:cxnLst/>
              <a:rect l="l" t="t" r="r" b="b"/>
              <a:pathLst>
                <a:path w="1143013" h="1178829" extrusionOk="0">
                  <a:moveTo>
                    <a:pt x="998233" y="1034049"/>
                  </a:moveTo>
                  <a:lnTo>
                    <a:pt x="1143013" y="1034049"/>
                  </a:lnTo>
                  <a:lnTo>
                    <a:pt x="1143013" y="1178829"/>
                  </a:lnTo>
                  <a:lnTo>
                    <a:pt x="998233" y="1178829"/>
                  </a:lnTo>
                  <a:lnTo>
                    <a:pt x="998233" y="10340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4049"/>
                  </a:lnTo>
                  <a:lnTo>
                    <a:pt x="0" y="1034049"/>
                  </a:lnTo>
                  <a:lnTo>
                    <a:pt x="0" y="144780"/>
                  </a:lnTo>
                  <a:close/>
                  <a:moveTo>
                    <a:pt x="0" y="1034049"/>
                  </a:moveTo>
                  <a:lnTo>
                    <a:pt x="144780" y="1034049"/>
                  </a:lnTo>
                  <a:lnTo>
                    <a:pt x="144780" y="1178829"/>
                  </a:lnTo>
                  <a:lnTo>
                    <a:pt x="0" y="1178829"/>
                  </a:lnTo>
                  <a:lnTo>
                    <a:pt x="0" y="1034049"/>
                  </a:lnTo>
                  <a:close/>
                  <a:moveTo>
                    <a:pt x="998233" y="144780"/>
                  </a:moveTo>
                  <a:lnTo>
                    <a:pt x="1143013" y="144780"/>
                  </a:lnTo>
                  <a:lnTo>
                    <a:pt x="1143013" y="1034049"/>
                  </a:lnTo>
                  <a:lnTo>
                    <a:pt x="998233" y="1034049"/>
                  </a:lnTo>
                  <a:lnTo>
                    <a:pt x="998233" y="144780"/>
                  </a:lnTo>
                  <a:close/>
                  <a:moveTo>
                    <a:pt x="144780" y="1034049"/>
                  </a:moveTo>
                  <a:lnTo>
                    <a:pt x="998233" y="1034049"/>
                  </a:lnTo>
                  <a:lnTo>
                    <a:pt x="998233" y="1178829"/>
                  </a:lnTo>
                  <a:lnTo>
                    <a:pt x="144780" y="1178829"/>
                  </a:lnTo>
                  <a:lnTo>
                    <a:pt x="144780" y="1034049"/>
                  </a:lnTo>
                  <a:close/>
                  <a:moveTo>
                    <a:pt x="998233" y="0"/>
                  </a:moveTo>
                  <a:lnTo>
                    <a:pt x="1143013" y="0"/>
                  </a:lnTo>
                  <a:lnTo>
                    <a:pt x="1143013" y="144780"/>
                  </a:lnTo>
                  <a:lnTo>
                    <a:pt x="998233" y="144780"/>
                  </a:lnTo>
                  <a:lnTo>
                    <a:pt x="998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233" y="0"/>
                  </a:lnTo>
                  <a:lnTo>
                    <a:pt x="998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grpSp>
        <p:nvGrpSpPr>
          <p:cNvPr id="205" name="Google Shape;205;p8"/>
          <p:cNvGrpSpPr/>
          <p:nvPr/>
        </p:nvGrpSpPr>
        <p:grpSpPr>
          <a:xfrm>
            <a:off x="9643073" y="4075901"/>
            <a:ext cx="6756850" cy="1536064"/>
            <a:chOff x="0" y="-123825"/>
            <a:chExt cx="9009134" cy="2048085"/>
          </a:xfrm>
        </p:grpSpPr>
        <p:sp>
          <p:nvSpPr>
            <p:cNvPr id="206" name="Google Shape;206;p8"/>
            <p:cNvSpPr txBox="1"/>
            <p:nvPr/>
          </p:nvSpPr>
          <p:spPr>
            <a:xfrm>
              <a:off x="0" y="-123825"/>
              <a:ext cx="9009134" cy="97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NATTY'S BBY!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0" y="1042880"/>
              <a:ext cx="9009134" cy="881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22222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April 3rd -&gt; April 5th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5400000">
            <a:off x="8564238" y="4444574"/>
            <a:ext cx="438917" cy="452670"/>
            <a:chOff x="0" y="0"/>
            <a:chExt cx="1143013" cy="1178829"/>
          </a:xfrm>
        </p:grpSpPr>
        <p:sp>
          <p:nvSpPr>
            <p:cNvPr id="209" name="Google Shape;209;p8"/>
            <p:cNvSpPr/>
            <p:nvPr/>
          </p:nvSpPr>
          <p:spPr>
            <a:xfrm>
              <a:off x="72390" y="72390"/>
              <a:ext cx="998233" cy="1034049"/>
            </a:xfrm>
            <a:custGeom>
              <a:avLst/>
              <a:gdLst/>
              <a:ahLst/>
              <a:cxnLst/>
              <a:rect l="l" t="t" r="r" b="b"/>
              <a:pathLst>
                <a:path w="998233" h="1034049" extrusionOk="0">
                  <a:moveTo>
                    <a:pt x="0" y="0"/>
                  </a:moveTo>
                  <a:lnTo>
                    <a:pt x="998233" y="0"/>
                  </a:lnTo>
                  <a:lnTo>
                    <a:pt x="998233" y="1034049"/>
                  </a:lnTo>
                  <a:lnTo>
                    <a:pt x="0" y="1034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9EE"/>
            </a:solidFill>
            <a:ln>
              <a:noFill/>
            </a:ln>
          </p:spPr>
        </p:sp>
        <p:sp>
          <p:nvSpPr>
            <p:cNvPr id="210" name="Google Shape;210;p8"/>
            <p:cNvSpPr/>
            <p:nvPr/>
          </p:nvSpPr>
          <p:spPr>
            <a:xfrm>
              <a:off x="0" y="0"/>
              <a:ext cx="1143013" cy="1178829"/>
            </a:xfrm>
            <a:custGeom>
              <a:avLst/>
              <a:gdLst/>
              <a:ahLst/>
              <a:cxnLst/>
              <a:rect l="l" t="t" r="r" b="b"/>
              <a:pathLst>
                <a:path w="1143013" h="1178829" extrusionOk="0">
                  <a:moveTo>
                    <a:pt x="998233" y="1034049"/>
                  </a:moveTo>
                  <a:lnTo>
                    <a:pt x="1143013" y="1034049"/>
                  </a:lnTo>
                  <a:lnTo>
                    <a:pt x="1143013" y="1178829"/>
                  </a:lnTo>
                  <a:lnTo>
                    <a:pt x="998233" y="1178829"/>
                  </a:lnTo>
                  <a:lnTo>
                    <a:pt x="998233" y="10340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4049"/>
                  </a:lnTo>
                  <a:lnTo>
                    <a:pt x="0" y="1034049"/>
                  </a:lnTo>
                  <a:lnTo>
                    <a:pt x="0" y="144780"/>
                  </a:lnTo>
                  <a:close/>
                  <a:moveTo>
                    <a:pt x="0" y="1034049"/>
                  </a:moveTo>
                  <a:lnTo>
                    <a:pt x="144780" y="1034049"/>
                  </a:lnTo>
                  <a:lnTo>
                    <a:pt x="144780" y="1178829"/>
                  </a:lnTo>
                  <a:lnTo>
                    <a:pt x="0" y="1178829"/>
                  </a:lnTo>
                  <a:lnTo>
                    <a:pt x="0" y="1034049"/>
                  </a:lnTo>
                  <a:close/>
                  <a:moveTo>
                    <a:pt x="998233" y="144780"/>
                  </a:moveTo>
                  <a:lnTo>
                    <a:pt x="1143013" y="144780"/>
                  </a:lnTo>
                  <a:lnTo>
                    <a:pt x="1143013" y="1034049"/>
                  </a:lnTo>
                  <a:lnTo>
                    <a:pt x="998233" y="1034049"/>
                  </a:lnTo>
                  <a:lnTo>
                    <a:pt x="998233" y="144780"/>
                  </a:lnTo>
                  <a:close/>
                  <a:moveTo>
                    <a:pt x="144780" y="1034049"/>
                  </a:moveTo>
                  <a:lnTo>
                    <a:pt x="998233" y="1034049"/>
                  </a:lnTo>
                  <a:lnTo>
                    <a:pt x="998233" y="1178829"/>
                  </a:lnTo>
                  <a:lnTo>
                    <a:pt x="144780" y="1178829"/>
                  </a:lnTo>
                  <a:lnTo>
                    <a:pt x="144780" y="1034049"/>
                  </a:lnTo>
                  <a:close/>
                  <a:moveTo>
                    <a:pt x="998233" y="0"/>
                  </a:moveTo>
                  <a:lnTo>
                    <a:pt x="1143013" y="0"/>
                  </a:lnTo>
                  <a:lnTo>
                    <a:pt x="1143013" y="144780"/>
                  </a:lnTo>
                  <a:lnTo>
                    <a:pt x="998233" y="144780"/>
                  </a:lnTo>
                  <a:lnTo>
                    <a:pt x="998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233" y="0"/>
                  </a:lnTo>
                  <a:lnTo>
                    <a:pt x="998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grpSp>
        <p:nvGrpSpPr>
          <p:cNvPr id="211" name="Google Shape;211;p8"/>
          <p:cNvGrpSpPr/>
          <p:nvPr/>
        </p:nvGrpSpPr>
        <p:grpSpPr>
          <a:xfrm>
            <a:off x="9600323" y="7147155"/>
            <a:ext cx="6799499" cy="1533150"/>
            <a:chOff x="-57000" y="-207358"/>
            <a:chExt cx="9066000" cy="2044200"/>
          </a:xfrm>
        </p:grpSpPr>
        <p:sp>
          <p:nvSpPr>
            <p:cNvPr id="212" name="Google Shape;212;p8"/>
            <p:cNvSpPr txBox="1"/>
            <p:nvPr/>
          </p:nvSpPr>
          <p:spPr>
            <a:xfrm>
              <a:off x="0" y="-207358"/>
              <a:ext cx="9009000" cy="204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UGA AMWHO CONFERENCE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-57000" y="1206105"/>
              <a:ext cx="9009000" cy="6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22222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Sometime in January! 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8"/>
          <p:cNvGrpSpPr/>
          <p:nvPr/>
        </p:nvGrpSpPr>
        <p:grpSpPr>
          <a:xfrm rot="5400000">
            <a:off x="8564238" y="7902328"/>
            <a:ext cx="438917" cy="452670"/>
            <a:chOff x="0" y="0"/>
            <a:chExt cx="1143013" cy="1178829"/>
          </a:xfrm>
        </p:grpSpPr>
        <p:sp>
          <p:nvSpPr>
            <p:cNvPr id="215" name="Google Shape;215;p8"/>
            <p:cNvSpPr/>
            <p:nvPr/>
          </p:nvSpPr>
          <p:spPr>
            <a:xfrm>
              <a:off x="72390" y="72390"/>
              <a:ext cx="998233" cy="1034049"/>
            </a:xfrm>
            <a:custGeom>
              <a:avLst/>
              <a:gdLst/>
              <a:ahLst/>
              <a:cxnLst/>
              <a:rect l="l" t="t" r="r" b="b"/>
              <a:pathLst>
                <a:path w="998233" h="1034049" extrusionOk="0">
                  <a:moveTo>
                    <a:pt x="0" y="0"/>
                  </a:moveTo>
                  <a:lnTo>
                    <a:pt x="998233" y="0"/>
                  </a:lnTo>
                  <a:lnTo>
                    <a:pt x="998233" y="1034049"/>
                  </a:lnTo>
                  <a:lnTo>
                    <a:pt x="0" y="1034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9EE"/>
            </a:solidFill>
            <a:ln>
              <a:noFill/>
            </a:ln>
          </p:spPr>
        </p:sp>
        <p:sp>
          <p:nvSpPr>
            <p:cNvPr id="216" name="Google Shape;216;p8"/>
            <p:cNvSpPr/>
            <p:nvPr/>
          </p:nvSpPr>
          <p:spPr>
            <a:xfrm>
              <a:off x="0" y="0"/>
              <a:ext cx="1143013" cy="1178829"/>
            </a:xfrm>
            <a:custGeom>
              <a:avLst/>
              <a:gdLst/>
              <a:ahLst/>
              <a:cxnLst/>
              <a:rect l="l" t="t" r="r" b="b"/>
              <a:pathLst>
                <a:path w="1143013" h="1178829" extrusionOk="0">
                  <a:moveTo>
                    <a:pt x="998233" y="1034049"/>
                  </a:moveTo>
                  <a:lnTo>
                    <a:pt x="1143013" y="1034049"/>
                  </a:lnTo>
                  <a:lnTo>
                    <a:pt x="1143013" y="1178829"/>
                  </a:lnTo>
                  <a:lnTo>
                    <a:pt x="998233" y="1178829"/>
                  </a:lnTo>
                  <a:lnTo>
                    <a:pt x="998233" y="103404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4049"/>
                  </a:lnTo>
                  <a:lnTo>
                    <a:pt x="0" y="1034049"/>
                  </a:lnTo>
                  <a:lnTo>
                    <a:pt x="0" y="144780"/>
                  </a:lnTo>
                  <a:close/>
                  <a:moveTo>
                    <a:pt x="0" y="1034049"/>
                  </a:moveTo>
                  <a:lnTo>
                    <a:pt x="144780" y="1034049"/>
                  </a:lnTo>
                  <a:lnTo>
                    <a:pt x="144780" y="1178829"/>
                  </a:lnTo>
                  <a:lnTo>
                    <a:pt x="0" y="1178829"/>
                  </a:lnTo>
                  <a:lnTo>
                    <a:pt x="0" y="1034049"/>
                  </a:lnTo>
                  <a:close/>
                  <a:moveTo>
                    <a:pt x="998233" y="144780"/>
                  </a:moveTo>
                  <a:lnTo>
                    <a:pt x="1143013" y="144780"/>
                  </a:lnTo>
                  <a:lnTo>
                    <a:pt x="1143013" y="1034049"/>
                  </a:lnTo>
                  <a:lnTo>
                    <a:pt x="998233" y="1034049"/>
                  </a:lnTo>
                  <a:lnTo>
                    <a:pt x="998233" y="144780"/>
                  </a:lnTo>
                  <a:close/>
                  <a:moveTo>
                    <a:pt x="144780" y="1034049"/>
                  </a:moveTo>
                  <a:lnTo>
                    <a:pt x="998233" y="1034049"/>
                  </a:lnTo>
                  <a:lnTo>
                    <a:pt x="998233" y="1178829"/>
                  </a:lnTo>
                  <a:lnTo>
                    <a:pt x="144780" y="1178829"/>
                  </a:lnTo>
                  <a:lnTo>
                    <a:pt x="144780" y="1034049"/>
                  </a:lnTo>
                  <a:close/>
                  <a:moveTo>
                    <a:pt x="998233" y="0"/>
                  </a:moveTo>
                  <a:lnTo>
                    <a:pt x="1143013" y="0"/>
                  </a:lnTo>
                  <a:lnTo>
                    <a:pt x="1143013" y="144780"/>
                  </a:lnTo>
                  <a:lnTo>
                    <a:pt x="998233" y="144780"/>
                  </a:lnTo>
                  <a:lnTo>
                    <a:pt x="998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233" y="0"/>
                  </a:lnTo>
                  <a:lnTo>
                    <a:pt x="998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5fee83a343_0_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700" y="-264225"/>
            <a:ext cx="18715876" cy="1055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5fee83a343_2_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1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5fee83a343_0_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624"/>
            <a:ext cx="18288000" cy="101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9EE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" y="5800874"/>
            <a:ext cx="18139144" cy="4486126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95" name="Google Shape;95;p2"/>
          <p:cNvGrpSpPr/>
          <p:nvPr/>
        </p:nvGrpSpPr>
        <p:grpSpPr>
          <a:xfrm rot="5400000">
            <a:off x="3594100" y="3956050"/>
            <a:ext cx="2736850" cy="7867650"/>
            <a:chOff x="0" y="0"/>
            <a:chExt cx="7127214" cy="20488672"/>
          </a:xfrm>
        </p:grpSpPr>
        <p:sp>
          <p:nvSpPr>
            <p:cNvPr id="96" name="Google Shape;96;p2"/>
            <p:cNvSpPr/>
            <p:nvPr/>
          </p:nvSpPr>
          <p:spPr>
            <a:xfrm>
              <a:off x="72390" y="72390"/>
              <a:ext cx="6982434" cy="20343892"/>
            </a:xfrm>
            <a:custGeom>
              <a:avLst/>
              <a:gdLst/>
              <a:ahLst/>
              <a:cxnLst/>
              <a:rect l="l" t="t" r="r" b="b"/>
              <a:pathLst>
                <a:path w="6982434" h="20343892" extrusionOk="0">
                  <a:moveTo>
                    <a:pt x="0" y="0"/>
                  </a:moveTo>
                  <a:lnTo>
                    <a:pt x="6982434" y="0"/>
                  </a:lnTo>
                  <a:lnTo>
                    <a:pt x="6982434" y="20343892"/>
                  </a:lnTo>
                  <a:lnTo>
                    <a:pt x="0" y="20343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0" y="0"/>
              <a:ext cx="7127214" cy="20488672"/>
            </a:xfrm>
            <a:custGeom>
              <a:avLst/>
              <a:gdLst/>
              <a:ahLst/>
              <a:cxnLst/>
              <a:rect l="l" t="t" r="r" b="b"/>
              <a:pathLst>
                <a:path w="7127214" h="20488672" extrusionOk="0">
                  <a:moveTo>
                    <a:pt x="6982433" y="20343892"/>
                  </a:moveTo>
                  <a:lnTo>
                    <a:pt x="7127214" y="20343892"/>
                  </a:lnTo>
                  <a:lnTo>
                    <a:pt x="7127214" y="20488672"/>
                  </a:lnTo>
                  <a:lnTo>
                    <a:pt x="6982433" y="20488672"/>
                  </a:lnTo>
                  <a:lnTo>
                    <a:pt x="6982433" y="2034389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343892"/>
                  </a:lnTo>
                  <a:lnTo>
                    <a:pt x="0" y="20343892"/>
                  </a:lnTo>
                  <a:lnTo>
                    <a:pt x="0" y="144780"/>
                  </a:lnTo>
                  <a:close/>
                  <a:moveTo>
                    <a:pt x="0" y="20343892"/>
                  </a:moveTo>
                  <a:lnTo>
                    <a:pt x="144780" y="20343892"/>
                  </a:lnTo>
                  <a:lnTo>
                    <a:pt x="144780" y="20488672"/>
                  </a:lnTo>
                  <a:lnTo>
                    <a:pt x="0" y="20488672"/>
                  </a:lnTo>
                  <a:lnTo>
                    <a:pt x="0" y="20343892"/>
                  </a:lnTo>
                  <a:close/>
                  <a:moveTo>
                    <a:pt x="6982433" y="144780"/>
                  </a:moveTo>
                  <a:lnTo>
                    <a:pt x="7127214" y="144780"/>
                  </a:lnTo>
                  <a:lnTo>
                    <a:pt x="7127214" y="20343892"/>
                  </a:lnTo>
                  <a:lnTo>
                    <a:pt x="6982433" y="20343892"/>
                  </a:lnTo>
                  <a:lnTo>
                    <a:pt x="6982433" y="144780"/>
                  </a:lnTo>
                  <a:close/>
                  <a:moveTo>
                    <a:pt x="144780" y="20343892"/>
                  </a:moveTo>
                  <a:lnTo>
                    <a:pt x="6982433" y="20343892"/>
                  </a:lnTo>
                  <a:lnTo>
                    <a:pt x="6982433" y="20488672"/>
                  </a:lnTo>
                  <a:lnTo>
                    <a:pt x="144780" y="20488672"/>
                  </a:lnTo>
                  <a:lnTo>
                    <a:pt x="144780" y="20343892"/>
                  </a:lnTo>
                  <a:close/>
                  <a:moveTo>
                    <a:pt x="6982433" y="0"/>
                  </a:moveTo>
                  <a:lnTo>
                    <a:pt x="7127214" y="0"/>
                  </a:lnTo>
                  <a:lnTo>
                    <a:pt x="7127214" y="144780"/>
                  </a:lnTo>
                  <a:lnTo>
                    <a:pt x="6982433" y="144780"/>
                  </a:lnTo>
                  <a:lnTo>
                    <a:pt x="69824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982433" y="0"/>
                  </a:lnTo>
                  <a:lnTo>
                    <a:pt x="69824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98" name="Google Shape;98;p2"/>
          <p:cNvSpPr txBox="1"/>
          <p:nvPr/>
        </p:nvSpPr>
        <p:spPr>
          <a:xfrm>
            <a:off x="1487721" y="7550964"/>
            <a:ext cx="8115596" cy="68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80"/>
              <a:buFont typeface="Arial"/>
              <a:buNone/>
            </a:pPr>
            <a:r>
              <a:rPr lang="en-US" sz="458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Introductions!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0486506" y="1028700"/>
            <a:ext cx="7241625" cy="8113791"/>
            <a:chOff x="0" y="0"/>
            <a:chExt cx="19024253" cy="21315494"/>
          </a:xfrm>
        </p:grpSpPr>
        <p:sp>
          <p:nvSpPr>
            <p:cNvPr id="100" name="Google Shape;100;p2"/>
            <p:cNvSpPr/>
            <p:nvPr/>
          </p:nvSpPr>
          <p:spPr>
            <a:xfrm>
              <a:off x="72390" y="72390"/>
              <a:ext cx="18879472" cy="21170715"/>
            </a:xfrm>
            <a:custGeom>
              <a:avLst/>
              <a:gdLst/>
              <a:ahLst/>
              <a:cxnLst/>
              <a:rect l="l" t="t" r="r" b="b"/>
              <a:pathLst>
                <a:path w="18879472" h="21170715" extrusionOk="0">
                  <a:moveTo>
                    <a:pt x="0" y="0"/>
                  </a:moveTo>
                  <a:lnTo>
                    <a:pt x="18879472" y="0"/>
                  </a:lnTo>
                  <a:lnTo>
                    <a:pt x="18879472" y="21170715"/>
                  </a:lnTo>
                  <a:lnTo>
                    <a:pt x="0" y="21170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1" name="Google Shape;101;p2"/>
            <p:cNvSpPr/>
            <p:nvPr/>
          </p:nvSpPr>
          <p:spPr>
            <a:xfrm>
              <a:off x="0" y="0"/>
              <a:ext cx="19024253" cy="21315494"/>
            </a:xfrm>
            <a:custGeom>
              <a:avLst/>
              <a:gdLst/>
              <a:ahLst/>
              <a:cxnLst/>
              <a:rect l="l" t="t" r="r" b="b"/>
              <a:pathLst>
                <a:path w="19024253" h="21315494" extrusionOk="0">
                  <a:moveTo>
                    <a:pt x="18879472" y="21170716"/>
                  </a:moveTo>
                  <a:lnTo>
                    <a:pt x="19024253" y="21170716"/>
                  </a:lnTo>
                  <a:lnTo>
                    <a:pt x="19024253" y="21315494"/>
                  </a:lnTo>
                  <a:lnTo>
                    <a:pt x="18879472" y="21315494"/>
                  </a:lnTo>
                  <a:lnTo>
                    <a:pt x="18879472" y="211707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170716"/>
                  </a:lnTo>
                  <a:lnTo>
                    <a:pt x="0" y="21170716"/>
                  </a:lnTo>
                  <a:lnTo>
                    <a:pt x="0" y="144780"/>
                  </a:lnTo>
                  <a:close/>
                  <a:moveTo>
                    <a:pt x="0" y="21170716"/>
                  </a:moveTo>
                  <a:lnTo>
                    <a:pt x="144780" y="21170716"/>
                  </a:lnTo>
                  <a:lnTo>
                    <a:pt x="144780" y="21315494"/>
                  </a:lnTo>
                  <a:lnTo>
                    <a:pt x="0" y="21315494"/>
                  </a:lnTo>
                  <a:lnTo>
                    <a:pt x="0" y="21170716"/>
                  </a:lnTo>
                  <a:close/>
                  <a:moveTo>
                    <a:pt x="18879472" y="144780"/>
                  </a:moveTo>
                  <a:lnTo>
                    <a:pt x="19024253" y="144780"/>
                  </a:lnTo>
                  <a:lnTo>
                    <a:pt x="19024253" y="21170716"/>
                  </a:lnTo>
                  <a:lnTo>
                    <a:pt x="18879472" y="21170716"/>
                  </a:lnTo>
                  <a:lnTo>
                    <a:pt x="18879472" y="144780"/>
                  </a:lnTo>
                  <a:close/>
                  <a:moveTo>
                    <a:pt x="144780" y="21170716"/>
                  </a:moveTo>
                  <a:lnTo>
                    <a:pt x="18879472" y="21170716"/>
                  </a:lnTo>
                  <a:lnTo>
                    <a:pt x="18879472" y="21315494"/>
                  </a:lnTo>
                  <a:lnTo>
                    <a:pt x="144780" y="21315494"/>
                  </a:lnTo>
                  <a:lnTo>
                    <a:pt x="144780" y="21170716"/>
                  </a:lnTo>
                  <a:close/>
                  <a:moveTo>
                    <a:pt x="18879472" y="0"/>
                  </a:moveTo>
                  <a:lnTo>
                    <a:pt x="19024253" y="0"/>
                  </a:lnTo>
                  <a:lnTo>
                    <a:pt x="19024253" y="144780"/>
                  </a:lnTo>
                  <a:lnTo>
                    <a:pt x="18879472" y="144780"/>
                  </a:lnTo>
                  <a:lnTo>
                    <a:pt x="188794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879472" y="0"/>
                  </a:lnTo>
                  <a:lnTo>
                    <a:pt x="188794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102" name="Google Shape;102;p2"/>
          <p:cNvSpPr txBox="1"/>
          <p:nvPr/>
        </p:nvSpPr>
        <p:spPr>
          <a:xfrm>
            <a:off x="1028700" y="1198435"/>
            <a:ext cx="9160361" cy="328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28"/>
              <a:buFont typeface="Arial"/>
              <a:buNone/>
            </a:pPr>
            <a:r>
              <a:rPr lang="en-US" sz="10828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EXEC.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28"/>
              <a:buFont typeface="Arial"/>
              <a:buNone/>
            </a:pPr>
            <a:r>
              <a:rPr lang="en-US" sz="10828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920" y="1198435"/>
            <a:ext cx="12507842" cy="780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9EE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"/>
          <p:cNvGrpSpPr/>
          <p:nvPr/>
        </p:nvGrpSpPr>
        <p:grpSpPr>
          <a:xfrm>
            <a:off x="1045638" y="6401870"/>
            <a:ext cx="16196733" cy="2808816"/>
            <a:chOff x="0" y="0"/>
            <a:chExt cx="42178993" cy="7314626"/>
          </a:xfrm>
        </p:grpSpPr>
        <p:sp>
          <p:nvSpPr>
            <p:cNvPr id="110" name="Google Shape;110;p3"/>
            <p:cNvSpPr/>
            <p:nvPr/>
          </p:nvSpPr>
          <p:spPr>
            <a:xfrm>
              <a:off x="72390" y="72390"/>
              <a:ext cx="42034211" cy="7169847"/>
            </a:xfrm>
            <a:custGeom>
              <a:avLst/>
              <a:gdLst/>
              <a:ahLst/>
              <a:cxnLst/>
              <a:rect l="l" t="t" r="r" b="b"/>
              <a:pathLst>
                <a:path w="42034212" h="7169847" extrusionOk="0">
                  <a:moveTo>
                    <a:pt x="0" y="0"/>
                  </a:moveTo>
                  <a:lnTo>
                    <a:pt x="42034212" y="0"/>
                  </a:lnTo>
                  <a:lnTo>
                    <a:pt x="42034212" y="7169847"/>
                  </a:lnTo>
                  <a:lnTo>
                    <a:pt x="0" y="7169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1" name="Google Shape;111;p3"/>
            <p:cNvSpPr/>
            <p:nvPr/>
          </p:nvSpPr>
          <p:spPr>
            <a:xfrm>
              <a:off x="0" y="0"/>
              <a:ext cx="42178993" cy="7314626"/>
            </a:xfrm>
            <a:custGeom>
              <a:avLst/>
              <a:gdLst/>
              <a:ahLst/>
              <a:cxnLst/>
              <a:rect l="l" t="t" r="r" b="b"/>
              <a:pathLst>
                <a:path w="42178994" h="7314626" extrusionOk="0">
                  <a:moveTo>
                    <a:pt x="42034213" y="7169847"/>
                  </a:moveTo>
                  <a:lnTo>
                    <a:pt x="42178994" y="7169847"/>
                  </a:lnTo>
                  <a:lnTo>
                    <a:pt x="42178994" y="7314626"/>
                  </a:lnTo>
                  <a:lnTo>
                    <a:pt x="42034213" y="7314626"/>
                  </a:lnTo>
                  <a:lnTo>
                    <a:pt x="42034213" y="716984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169847"/>
                  </a:lnTo>
                  <a:lnTo>
                    <a:pt x="0" y="7169847"/>
                  </a:lnTo>
                  <a:lnTo>
                    <a:pt x="0" y="144780"/>
                  </a:lnTo>
                  <a:close/>
                  <a:moveTo>
                    <a:pt x="0" y="7169847"/>
                  </a:moveTo>
                  <a:lnTo>
                    <a:pt x="144780" y="7169847"/>
                  </a:lnTo>
                  <a:lnTo>
                    <a:pt x="144780" y="7314626"/>
                  </a:lnTo>
                  <a:lnTo>
                    <a:pt x="0" y="7314626"/>
                  </a:lnTo>
                  <a:lnTo>
                    <a:pt x="0" y="7169847"/>
                  </a:lnTo>
                  <a:close/>
                  <a:moveTo>
                    <a:pt x="42034213" y="144780"/>
                  </a:moveTo>
                  <a:lnTo>
                    <a:pt x="42178994" y="144780"/>
                  </a:lnTo>
                  <a:lnTo>
                    <a:pt x="42178994" y="7169847"/>
                  </a:lnTo>
                  <a:lnTo>
                    <a:pt x="42034213" y="7169847"/>
                  </a:lnTo>
                  <a:lnTo>
                    <a:pt x="42034213" y="144780"/>
                  </a:lnTo>
                  <a:close/>
                  <a:moveTo>
                    <a:pt x="144780" y="7169847"/>
                  </a:moveTo>
                  <a:lnTo>
                    <a:pt x="42034213" y="7169847"/>
                  </a:lnTo>
                  <a:lnTo>
                    <a:pt x="42034213" y="7314626"/>
                  </a:lnTo>
                  <a:lnTo>
                    <a:pt x="144780" y="7314626"/>
                  </a:lnTo>
                  <a:lnTo>
                    <a:pt x="144780" y="7169847"/>
                  </a:lnTo>
                  <a:close/>
                  <a:moveTo>
                    <a:pt x="42034213" y="0"/>
                  </a:moveTo>
                  <a:lnTo>
                    <a:pt x="42178994" y="0"/>
                  </a:lnTo>
                  <a:lnTo>
                    <a:pt x="42178994" y="144780"/>
                  </a:lnTo>
                  <a:lnTo>
                    <a:pt x="42034213" y="144780"/>
                  </a:lnTo>
                  <a:lnTo>
                    <a:pt x="420342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034213" y="0"/>
                  </a:lnTo>
                  <a:lnTo>
                    <a:pt x="4203421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112" name="Google Shape;112;p3"/>
          <p:cNvSpPr txBox="1"/>
          <p:nvPr/>
        </p:nvSpPr>
        <p:spPr>
          <a:xfrm>
            <a:off x="6235659" y="1420503"/>
            <a:ext cx="10989775" cy="372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4"/>
              <a:buFont typeface="Arial"/>
              <a:buNone/>
            </a:pPr>
            <a:r>
              <a:rPr lang="en-US" sz="8174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AMWHO MISSION STATEMENT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-539164" y="6598864"/>
            <a:ext cx="18574501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16"/>
              <a:buFont typeface="Arial"/>
              <a:buNone/>
            </a:pPr>
            <a:r>
              <a:rPr lang="en-US" sz="4816" b="0" i="0" u="none" strike="noStrike" cap="none" dirty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Professional Networking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16"/>
              <a:buFont typeface="Arial"/>
              <a:buNone/>
            </a:pPr>
            <a:r>
              <a:rPr lang="en-US" sz="4816" b="0" i="0" u="none" strike="noStrike" cap="none" dirty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Conference &amp; Debate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16"/>
              <a:buFont typeface="Arial"/>
              <a:buNone/>
            </a:pPr>
            <a:r>
              <a:rPr lang="en-US" sz="4816" b="0" i="0" u="none" strike="noStrike" cap="none" dirty="0">
                <a:solidFill>
                  <a:srgbClr val="2222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Experience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1028700" y="413965"/>
            <a:ext cx="18459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600" b="1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5 Reasons to join amwho: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028700" y="1948993"/>
            <a:ext cx="16230600" cy="5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1) Build connections and network with influential people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2) Improve upon public speaking skills that are essential in every field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3) Learn about global health events that affect current policies &amp; daily life.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4)Expand your resume by attending conferences &amp; events.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5) Applicable to various fields such as medicine, law, public health, business, international affairs,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/>
          <p:cNvGrpSpPr/>
          <p:nvPr/>
        </p:nvGrpSpPr>
        <p:grpSpPr>
          <a:xfrm>
            <a:off x="1" y="732355"/>
            <a:ext cx="18288000" cy="1713133"/>
            <a:chOff x="0" y="0"/>
            <a:chExt cx="47373613" cy="3599436"/>
          </a:xfrm>
        </p:grpSpPr>
        <p:sp>
          <p:nvSpPr>
            <p:cNvPr id="127" name="Google Shape;127;p5"/>
            <p:cNvSpPr/>
            <p:nvPr/>
          </p:nvSpPr>
          <p:spPr>
            <a:xfrm>
              <a:off x="72390" y="72390"/>
              <a:ext cx="47228833" cy="3454656"/>
            </a:xfrm>
            <a:custGeom>
              <a:avLst/>
              <a:gdLst/>
              <a:ahLst/>
              <a:cxnLst/>
              <a:rect l="l" t="t" r="r" b="b"/>
              <a:pathLst>
                <a:path w="47228834" h="3454656" extrusionOk="0">
                  <a:moveTo>
                    <a:pt x="0" y="0"/>
                  </a:moveTo>
                  <a:lnTo>
                    <a:pt x="47228834" y="0"/>
                  </a:lnTo>
                  <a:lnTo>
                    <a:pt x="47228834" y="3454656"/>
                  </a:lnTo>
                  <a:lnTo>
                    <a:pt x="0" y="3454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9EE"/>
            </a:solidFill>
            <a:ln>
              <a:noFill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0" y="0"/>
              <a:ext cx="47373613" cy="3599436"/>
            </a:xfrm>
            <a:custGeom>
              <a:avLst/>
              <a:gdLst/>
              <a:ahLst/>
              <a:cxnLst/>
              <a:rect l="l" t="t" r="r" b="b"/>
              <a:pathLst>
                <a:path w="47373614" h="3599436" extrusionOk="0">
                  <a:moveTo>
                    <a:pt x="47228835" y="3454656"/>
                  </a:moveTo>
                  <a:lnTo>
                    <a:pt x="47373614" y="3454656"/>
                  </a:lnTo>
                  <a:lnTo>
                    <a:pt x="47373614" y="3599436"/>
                  </a:lnTo>
                  <a:lnTo>
                    <a:pt x="47228835" y="3599436"/>
                  </a:lnTo>
                  <a:lnTo>
                    <a:pt x="47228835" y="34546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454656"/>
                  </a:lnTo>
                  <a:lnTo>
                    <a:pt x="0" y="3454656"/>
                  </a:lnTo>
                  <a:lnTo>
                    <a:pt x="0" y="144780"/>
                  </a:lnTo>
                  <a:close/>
                  <a:moveTo>
                    <a:pt x="0" y="3454656"/>
                  </a:moveTo>
                  <a:lnTo>
                    <a:pt x="144780" y="3454656"/>
                  </a:lnTo>
                  <a:lnTo>
                    <a:pt x="144780" y="3599436"/>
                  </a:lnTo>
                  <a:lnTo>
                    <a:pt x="0" y="3599436"/>
                  </a:lnTo>
                  <a:lnTo>
                    <a:pt x="0" y="3454656"/>
                  </a:lnTo>
                  <a:close/>
                  <a:moveTo>
                    <a:pt x="47228835" y="144780"/>
                  </a:moveTo>
                  <a:lnTo>
                    <a:pt x="47373614" y="144780"/>
                  </a:lnTo>
                  <a:lnTo>
                    <a:pt x="47373614" y="3454656"/>
                  </a:lnTo>
                  <a:lnTo>
                    <a:pt x="47228835" y="3454656"/>
                  </a:lnTo>
                  <a:lnTo>
                    <a:pt x="47228835" y="144780"/>
                  </a:lnTo>
                  <a:close/>
                  <a:moveTo>
                    <a:pt x="144780" y="3454656"/>
                  </a:moveTo>
                  <a:lnTo>
                    <a:pt x="47228835" y="3454656"/>
                  </a:lnTo>
                  <a:lnTo>
                    <a:pt x="47228835" y="3599436"/>
                  </a:lnTo>
                  <a:lnTo>
                    <a:pt x="144780" y="3599436"/>
                  </a:lnTo>
                  <a:lnTo>
                    <a:pt x="144780" y="3454656"/>
                  </a:lnTo>
                  <a:close/>
                  <a:moveTo>
                    <a:pt x="47228835" y="0"/>
                  </a:moveTo>
                  <a:lnTo>
                    <a:pt x="47373614" y="0"/>
                  </a:lnTo>
                  <a:lnTo>
                    <a:pt x="47373614" y="144780"/>
                  </a:lnTo>
                  <a:lnTo>
                    <a:pt x="47228835" y="144780"/>
                  </a:lnTo>
                  <a:lnTo>
                    <a:pt x="472288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228835" y="0"/>
                  </a:lnTo>
                  <a:lnTo>
                    <a:pt x="472288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129" name="Google Shape;129;p5"/>
          <p:cNvSpPr txBox="1"/>
          <p:nvPr/>
        </p:nvSpPr>
        <p:spPr>
          <a:xfrm>
            <a:off x="1741545" y="1348563"/>
            <a:ext cx="20358521" cy="74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0"/>
              <a:buFont typeface="Arial"/>
              <a:buNone/>
            </a:pPr>
            <a:r>
              <a:rPr lang="en-US" sz="4880" b="0" i="0" u="none" strike="noStrike" cap="none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Structure of Meetings: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321954" y="3858670"/>
            <a:ext cx="13480044" cy="373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5"/>
              <a:buFont typeface="Arial"/>
              <a:buNone/>
            </a:pPr>
            <a:r>
              <a:rPr lang="en-US" sz="7135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1) Interactive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5"/>
              <a:buFont typeface="Arial"/>
              <a:buNone/>
            </a:pPr>
            <a:r>
              <a:rPr lang="en-US" sz="7135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2) Conference 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5"/>
              <a:buFont typeface="Arial"/>
              <a:buNone/>
            </a:pPr>
            <a:r>
              <a:rPr lang="en-US" sz="7135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3) Experiential Learning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6"/>
          <p:cNvGrpSpPr/>
          <p:nvPr/>
        </p:nvGrpSpPr>
        <p:grpSpPr>
          <a:xfrm rot="5400000">
            <a:off x="5141471" y="-2971801"/>
            <a:ext cx="8005058" cy="16230600"/>
            <a:chOff x="0" y="0"/>
            <a:chExt cx="11426692" cy="23168109"/>
          </a:xfrm>
        </p:grpSpPr>
        <p:sp>
          <p:nvSpPr>
            <p:cNvPr id="137" name="Google Shape;137;p6"/>
            <p:cNvSpPr/>
            <p:nvPr/>
          </p:nvSpPr>
          <p:spPr>
            <a:xfrm>
              <a:off x="72390" y="72390"/>
              <a:ext cx="11281913" cy="23023328"/>
            </a:xfrm>
            <a:custGeom>
              <a:avLst/>
              <a:gdLst/>
              <a:ahLst/>
              <a:cxnLst/>
              <a:rect l="l" t="t" r="r" b="b"/>
              <a:pathLst>
                <a:path w="11281913" h="23023329" extrusionOk="0">
                  <a:moveTo>
                    <a:pt x="0" y="0"/>
                  </a:moveTo>
                  <a:lnTo>
                    <a:pt x="11281913" y="0"/>
                  </a:lnTo>
                  <a:lnTo>
                    <a:pt x="11281913" y="23023329"/>
                  </a:lnTo>
                  <a:lnTo>
                    <a:pt x="0" y="23023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8" name="Google Shape;138;p6"/>
            <p:cNvSpPr/>
            <p:nvPr/>
          </p:nvSpPr>
          <p:spPr>
            <a:xfrm>
              <a:off x="0" y="0"/>
              <a:ext cx="11426692" cy="23168109"/>
            </a:xfrm>
            <a:custGeom>
              <a:avLst/>
              <a:gdLst/>
              <a:ahLst/>
              <a:cxnLst/>
              <a:rect l="l" t="t" r="r" b="b"/>
              <a:pathLst>
                <a:path w="11426692" h="23168110" extrusionOk="0">
                  <a:moveTo>
                    <a:pt x="11281913" y="23023330"/>
                  </a:moveTo>
                  <a:lnTo>
                    <a:pt x="11426692" y="23023330"/>
                  </a:lnTo>
                  <a:lnTo>
                    <a:pt x="11426692" y="23168110"/>
                  </a:lnTo>
                  <a:lnTo>
                    <a:pt x="11281913" y="23168110"/>
                  </a:lnTo>
                  <a:lnTo>
                    <a:pt x="11281913" y="230233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023330"/>
                  </a:lnTo>
                  <a:lnTo>
                    <a:pt x="0" y="23023330"/>
                  </a:lnTo>
                  <a:lnTo>
                    <a:pt x="0" y="144780"/>
                  </a:lnTo>
                  <a:close/>
                  <a:moveTo>
                    <a:pt x="0" y="23023330"/>
                  </a:moveTo>
                  <a:lnTo>
                    <a:pt x="144780" y="23023330"/>
                  </a:lnTo>
                  <a:lnTo>
                    <a:pt x="144780" y="23168110"/>
                  </a:lnTo>
                  <a:lnTo>
                    <a:pt x="0" y="23168110"/>
                  </a:lnTo>
                  <a:lnTo>
                    <a:pt x="0" y="23023330"/>
                  </a:lnTo>
                  <a:close/>
                  <a:moveTo>
                    <a:pt x="11281913" y="144780"/>
                  </a:moveTo>
                  <a:lnTo>
                    <a:pt x="11426692" y="144780"/>
                  </a:lnTo>
                  <a:lnTo>
                    <a:pt x="11426692" y="23023330"/>
                  </a:lnTo>
                  <a:lnTo>
                    <a:pt x="11281913" y="23023330"/>
                  </a:lnTo>
                  <a:lnTo>
                    <a:pt x="11281913" y="144780"/>
                  </a:lnTo>
                  <a:close/>
                  <a:moveTo>
                    <a:pt x="144780" y="23023330"/>
                  </a:moveTo>
                  <a:lnTo>
                    <a:pt x="11281913" y="23023330"/>
                  </a:lnTo>
                  <a:lnTo>
                    <a:pt x="11281913" y="23168110"/>
                  </a:lnTo>
                  <a:lnTo>
                    <a:pt x="144780" y="23168110"/>
                  </a:lnTo>
                  <a:lnTo>
                    <a:pt x="144780" y="23023330"/>
                  </a:lnTo>
                  <a:close/>
                  <a:moveTo>
                    <a:pt x="11281913" y="0"/>
                  </a:moveTo>
                  <a:lnTo>
                    <a:pt x="11426692" y="0"/>
                  </a:lnTo>
                  <a:lnTo>
                    <a:pt x="11426692" y="144780"/>
                  </a:lnTo>
                  <a:lnTo>
                    <a:pt x="11281913" y="144780"/>
                  </a:lnTo>
                  <a:lnTo>
                    <a:pt x="112819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81913" y="0"/>
                  </a:lnTo>
                  <a:lnTo>
                    <a:pt x="1128191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139" name="Google Shape;139;p6"/>
          <p:cNvSpPr txBox="1"/>
          <p:nvPr/>
        </p:nvSpPr>
        <p:spPr>
          <a:xfrm>
            <a:off x="611963" y="1264873"/>
            <a:ext cx="17063099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2"/>
              <a:buFont typeface="Arial"/>
              <a:buNone/>
            </a:pPr>
            <a:r>
              <a:rPr lang="en-US" sz="6192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Interactive Activity: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2"/>
              <a:buFont typeface="Arial"/>
              <a:buNone/>
            </a:pPr>
            <a:r>
              <a:rPr lang="en-US" sz="6192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"Getting to Know You"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-846294" y="3343374"/>
            <a:ext cx="19980600" cy="5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Find someone around the room who you do not already know.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Introduce yourself by stating: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1) Your 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2) Your Major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3) Your Year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4) &amp; One Interesting Fact about Yourself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Once you have both introduced yourself,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assume the identity of the person you just met,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and then go around the room introducing yourself as them!</a:t>
            </a:r>
            <a:endParaRPr sz="2954" b="0" i="0" u="none" strike="noStrike" cap="none">
              <a:solidFill>
                <a:srgbClr val="000000"/>
              </a:solidFill>
              <a:latin typeface="Trocchi"/>
              <a:ea typeface="Trocchi"/>
              <a:cs typeface="Trocchi"/>
              <a:sym typeface="Trocch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lang="en-US" sz="2954" b="0" i="0" u="none" strike="noStrike" cap="non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(Will be demonstrated by Exec. 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9EE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9"/>
          <p:cNvGrpSpPr/>
          <p:nvPr/>
        </p:nvGrpSpPr>
        <p:grpSpPr>
          <a:xfrm rot="5400000">
            <a:off x="11184175" y="-3258685"/>
            <a:ext cx="2627115" cy="10154795"/>
            <a:chOff x="0" y="0"/>
            <a:chExt cx="6841445" cy="26444779"/>
          </a:xfrm>
        </p:grpSpPr>
        <p:sp>
          <p:nvSpPr>
            <p:cNvPr id="147" name="Google Shape;147;p9"/>
            <p:cNvSpPr/>
            <p:nvPr/>
          </p:nvSpPr>
          <p:spPr>
            <a:xfrm>
              <a:off x="72390" y="72390"/>
              <a:ext cx="6696665" cy="26299996"/>
            </a:xfrm>
            <a:custGeom>
              <a:avLst/>
              <a:gdLst/>
              <a:ahLst/>
              <a:cxnLst/>
              <a:rect l="l" t="t" r="r" b="b"/>
              <a:pathLst>
                <a:path w="6696665" h="26299997" extrusionOk="0">
                  <a:moveTo>
                    <a:pt x="0" y="0"/>
                  </a:moveTo>
                  <a:lnTo>
                    <a:pt x="6696665" y="0"/>
                  </a:lnTo>
                  <a:lnTo>
                    <a:pt x="6696665" y="26299997"/>
                  </a:lnTo>
                  <a:lnTo>
                    <a:pt x="0" y="26299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8" name="Google Shape;148;p9"/>
            <p:cNvSpPr/>
            <p:nvPr/>
          </p:nvSpPr>
          <p:spPr>
            <a:xfrm>
              <a:off x="0" y="0"/>
              <a:ext cx="6841445" cy="26444779"/>
            </a:xfrm>
            <a:custGeom>
              <a:avLst/>
              <a:gdLst/>
              <a:ahLst/>
              <a:cxnLst/>
              <a:rect l="l" t="t" r="r" b="b"/>
              <a:pathLst>
                <a:path w="6841445" h="26444780" extrusionOk="0">
                  <a:moveTo>
                    <a:pt x="6696666" y="26299998"/>
                  </a:moveTo>
                  <a:lnTo>
                    <a:pt x="6841445" y="26299998"/>
                  </a:lnTo>
                  <a:lnTo>
                    <a:pt x="6841445" y="26444780"/>
                  </a:lnTo>
                  <a:lnTo>
                    <a:pt x="6696666" y="26444780"/>
                  </a:lnTo>
                  <a:lnTo>
                    <a:pt x="6696666" y="2629999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299998"/>
                  </a:lnTo>
                  <a:lnTo>
                    <a:pt x="0" y="26299998"/>
                  </a:lnTo>
                  <a:lnTo>
                    <a:pt x="0" y="144780"/>
                  </a:lnTo>
                  <a:close/>
                  <a:moveTo>
                    <a:pt x="0" y="26299998"/>
                  </a:moveTo>
                  <a:lnTo>
                    <a:pt x="144780" y="26299998"/>
                  </a:lnTo>
                  <a:lnTo>
                    <a:pt x="144780" y="26444780"/>
                  </a:lnTo>
                  <a:lnTo>
                    <a:pt x="0" y="26444780"/>
                  </a:lnTo>
                  <a:lnTo>
                    <a:pt x="0" y="26299998"/>
                  </a:lnTo>
                  <a:close/>
                  <a:moveTo>
                    <a:pt x="6696666" y="144780"/>
                  </a:moveTo>
                  <a:lnTo>
                    <a:pt x="6841445" y="144780"/>
                  </a:lnTo>
                  <a:lnTo>
                    <a:pt x="6841445" y="26299998"/>
                  </a:lnTo>
                  <a:lnTo>
                    <a:pt x="6696666" y="26299998"/>
                  </a:lnTo>
                  <a:lnTo>
                    <a:pt x="6696666" y="144780"/>
                  </a:lnTo>
                  <a:close/>
                  <a:moveTo>
                    <a:pt x="144780" y="26299998"/>
                  </a:moveTo>
                  <a:lnTo>
                    <a:pt x="6696666" y="26299998"/>
                  </a:lnTo>
                  <a:lnTo>
                    <a:pt x="6696666" y="26444780"/>
                  </a:lnTo>
                  <a:lnTo>
                    <a:pt x="144780" y="26444780"/>
                  </a:lnTo>
                  <a:lnTo>
                    <a:pt x="144780" y="26299998"/>
                  </a:lnTo>
                  <a:close/>
                  <a:moveTo>
                    <a:pt x="6696666" y="0"/>
                  </a:moveTo>
                  <a:lnTo>
                    <a:pt x="6841445" y="0"/>
                  </a:lnTo>
                  <a:lnTo>
                    <a:pt x="6841445" y="144780"/>
                  </a:lnTo>
                  <a:lnTo>
                    <a:pt x="6696666" y="144780"/>
                  </a:lnTo>
                  <a:lnTo>
                    <a:pt x="669666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696666" y="0"/>
                  </a:lnTo>
                  <a:lnTo>
                    <a:pt x="669666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149" name="Google Shape;149;p9"/>
          <p:cNvSpPr txBox="1"/>
          <p:nvPr/>
        </p:nvSpPr>
        <p:spPr>
          <a:xfrm rot="-5400000">
            <a:off x="-2433212" y="815975"/>
            <a:ext cx="11850900" cy="5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0"/>
              <a:buFont typeface="Arial"/>
              <a:buNone/>
            </a:pPr>
            <a:r>
              <a:rPr lang="en-US" sz="1152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SOCIAL</a:t>
            </a:r>
            <a:endParaRPr sz="1152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0"/>
              <a:buFont typeface="Arial"/>
              <a:buNone/>
            </a:pPr>
            <a:r>
              <a:rPr lang="en-US" sz="1152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MEDIA </a:t>
            </a:r>
            <a:endParaRPr sz="1152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0"/>
              <a:buFont typeface="Arial"/>
              <a:buNone/>
            </a:pPr>
            <a:r>
              <a:rPr lang="en-US" sz="1152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ASSETS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9"/>
          <p:cNvGrpSpPr/>
          <p:nvPr/>
        </p:nvGrpSpPr>
        <p:grpSpPr>
          <a:xfrm>
            <a:off x="9970409" y="743197"/>
            <a:ext cx="10013543" cy="2017341"/>
            <a:chOff x="0" y="-152400"/>
            <a:chExt cx="13351390" cy="2689789"/>
          </a:xfrm>
        </p:grpSpPr>
        <p:sp>
          <p:nvSpPr>
            <p:cNvPr id="151" name="Google Shape;151;p9"/>
            <p:cNvSpPr txBox="1"/>
            <p:nvPr/>
          </p:nvSpPr>
          <p:spPr>
            <a:xfrm>
              <a:off x="0" y="-152400"/>
              <a:ext cx="13351390" cy="1269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-US" sz="5500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FACEBOOK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0" y="1198409"/>
              <a:ext cx="13351390" cy="1338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-US" sz="5500" b="1" i="0" u="none" strike="noStrike" cap="none">
                  <a:solidFill>
                    <a:srgbClr val="22222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@AMWHO.UGA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3320" y="1028700"/>
            <a:ext cx="1654476" cy="1654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9"/>
          <p:cNvGrpSpPr/>
          <p:nvPr/>
        </p:nvGrpSpPr>
        <p:grpSpPr>
          <a:xfrm rot="5400000">
            <a:off x="11184175" y="3461300"/>
            <a:ext cx="2627115" cy="10154795"/>
            <a:chOff x="0" y="0"/>
            <a:chExt cx="6841445" cy="26444779"/>
          </a:xfrm>
        </p:grpSpPr>
        <p:sp>
          <p:nvSpPr>
            <p:cNvPr id="155" name="Google Shape;155;p9"/>
            <p:cNvSpPr/>
            <p:nvPr/>
          </p:nvSpPr>
          <p:spPr>
            <a:xfrm>
              <a:off x="72390" y="72390"/>
              <a:ext cx="6696665" cy="26299996"/>
            </a:xfrm>
            <a:custGeom>
              <a:avLst/>
              <a:gdLst/>
              <a:ahLst/>
              <a:cxnLst/>
              <a:rect l="l" t="t" r="r" b="b"/>
              <a:pathLst>
                <a:path w="6696665" h="26299997" extrusionOk="0">
                  <a:moveTo>
                    <a:pt x="0" y="0"/>
                  </a:moveTo>
                  <a:lnTo>
                    <a:pt x="6696665" y="0"/>
                  </a:lnTo>
                  <a:lnTo>
                    <a:pt x="6696665" y="26299997"/>
                  </a:lnTo>
                  <a:lnTo>
                    <a:pt x="0" y="26299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6" name="Google Shape;156;p9"/>
            <p:cNvSpPr/>
            <p:nvPr/>
          </p:nvSpPr>
          <p:spPr>
            <a:xfrm>
              <a:off x="0" y="0"/>
              <a:ext cx="6841445" cy="26444779"/>
            </a:xfrm>
            <a:custGeom>
              <a:avLst/>
              <a:gdLst/>
              <a:ahLst/>
              <a:cxnLst/>
              <a:rect l="l" t="t" r="r" b="b"/>
              <a:pathLst>
                <a:path w="6841445" h="26444780" extrusionOk="0">
                  <a:moveTo>
                    <a:pt x="6696666" y="26299998"/>
                  </a:moveTo>
                  <a:lnTo>
                    <a:pt x="6841445" y="26299998"/>
                  </a:lnTo>
                  <a:lnTo>
                    <a:pt x="6841445" y="26444780"/>
                  </a:lnTo>
                  <a:lnTo>
                    <a:pt x="6696666" y="26444780"/>
                  </a:lnTo>
                  <a:lnTo>
                    <a:pt x="6696666" y="2629999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299998"/>
                  </a:lnTo>
                  <a:lnTo>
                    <a:pt x="0" y="26299998"/>
                  </a:lnTo>
                  <a:lnTo>
                    <a:pt x="0" y="144780"/>
                  </a:lnTo>
                  <a:close/>
                  <a:moveTo>
                    <a:pt x="0" y="26299998"/>
                  </a:moveTo>
                  <a:lnTo>
                    <a:pt x="144780" y="26299998"/>
                  </a:lnTo>
                  <a:lnTo>
                    <a:pt x="144780" y="26444780"/>
                  </a:lnTo>
                  <a:lnTo>
                    <a:pt x="0" y="26444780"/>
                  </a:lnTo>
                  <a:lnTo>
                    <a:pt x="0" y="26299998"/>
                  </a:lnTo>
                  <a:close/>
                  <a:moveTo>
                    <a:pt x="6696666" y="144780"/>
                  </a:moveTo>
                  <a:lnTo>
                    <a:pt x="6841445" y="144780"/>
                  </a:lnTo>
                  <a:lnTo>
                    <a:pt x="6841445" y="26299998"/>
                  </a:lnTo>
                  <a:lnTo>
                    <a:pt x="6696666" y="26299998"/>
                  </a:lnTo>
                  <a:lnTo>
                    <a:pt x="6696666" y="144780"/>
                  </a:lnTo>
                  <a:close/>
                  <a:moveTo>
                    <a:pt x="144780" y="26299998"/>
                  </a:moveTo>
                  <a:lnTo>
                    <a:pt x="6696666" y="26299998"/>
                  </a:lnTo>
                  <a:lnTo>
                    <a:pt x="6696666" y="26444780"/>
                  </a:lnTo>
                  <a:lnTo>
                    <a:pt x="144780" y="26444780"/>
                  </a:lnTo>
                  <a:lnTo>
                    <a:pt x="144780" y="26299998"/>
                  </a:lnTo>
                  <a:close/>
                  <a:moveTo>
                    <a:pt x="6696666" y="0"/>
                  </a:moveTo>
                  <a:lnTo>
                    <a:pt x="6841445" y="0"/>
                  </a:lnTo>
                  <a:lnTo>
                    <a:pt x="6841445" y="144780"/>
                  </a:lnTo>
                  <a:lnTo>
                    <a:pt x="6696666" y="144780"/>
                  </a:lnTo>
                  <a:lnTo>
                    <a:pt x="669666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696666" y="0"/>
                  </a:lnTo>
                  <a:lnTo>
                    <a:pt x="669666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pic>
        <p:nvPicPr>
          <p:cNvPr id="157" name="Google Shape;15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491" y="7545427"/>
            <a:ext cx="1712873" cy="171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"/>
          <p:cNvGrpSpPr/>
          <p:nvPr/>
        </p:nvGrpSpPr>
        <p:grpSpPr>
          <a:xfrm>
            <a:off x="9970409" y="7333807"/>
            <a:ext cx="10226637" cy="2021813"/>
            <a:chOff x="0" y="-152400"/>
            <a:chExt cx="13635515" cy="2695751"/>
          </a:xfrm>
        </p:grpSpPr>
        <p:sp>
          <p:nvSpPr>
            <p:cNvPr id="159" name="Google Shape;159;p9"/>
            <p:cNvSpPr txBox="1"/>
            <p:nvPr/>
          </p:nvSpPr>
          <p:spPr>
            <a:xfrm>
              <a:off x="0" y="-152400"/>
              <a:ext cx="13635515" cy="1267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99"/>
                <a:buFont typeface="Arial"/>
                <a:buNone/>
              </a:pPr>
              <a:r>
                <a:rPr lang="en-US" sz="5499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INSTAGRAM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0" y="1203273"/>
              <a:ext cx="13635515" cy="134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-US" sz="5500" b="1" i="0" u="none" strike="noStrike" cap="none">
                  <a:solidFill>
                    <a:srgbClr val="22222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@amwhouga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9"/>
          <p:cNvGrpSpPr/>
          <p:nvPr/>
        </p:nvGrpSpPr>
        <p:grpSpPr>
          <a:xfrm rot="5400000">
            <a:off x="11184175" y="66103"/>
            <a:ext cx="2627115" cy="10154795"/>
            <a:chOff x="0" y="0"/>
            <a:chExt cx="6841445" cy="26444779"/>
          </a:xfrm>
        </p:grpSpPr>
        <p:sp>
          <p:nvSpPr>
            <p:cNvPr id="162" name="Google Shape;162;p9"/>
            <p:cNvSpPr/>
            <p:nvPr/>
          </p:nvSpPr>
          <p:spPr>
            <a:xfrm>
              <a:off x="72390" y="72390"/>
              <a:ext cx="6696665" cy="26299996"/>
            </a:xfrm>
            <a:custGeom>
              <a:avLst/>
              <a:gdLst/>
              <a:ahLst/>
              <a:cxnLst/>
              <a:rect l="l" t="t" r="r" b="b"/>
              <a:pathLst>
                <a:path w="6696665" h="26299997" extrusionOk="0">
                  <a:moveTo>
                    <a:pt x="0" y="0"/>
                  </a:moveTo>
                  <a:lnTo>
                    <a:pt x="6696665" y="0"/>
                  </a:lnTo>
                  <a:lnTo>
                    <a:pt x="6696665" y="26299997"/>
                  </a:lnTo>
                  <a:lnTo>
                    <a:pt x="0" y="26299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3" name="Google Shape;163;p9"/>
            <p:cNvSpPr/>
            <p:nvPr/>
          </p:nvSpPr>
          <p:spPr>
            <a:xfrm>
              <a:off x="0" y="0"/>
              <a:ext cx="6841445" cy="26444779"/>
            </a:xfrm>
            <a:custGeom>
              <a:avLst/>
              <a:gdLst/>
              <a:ahLst/>
              <a:cxnLst/>
              <a:rect l="l" t="t" r="r" b="b"/>
              <a:pathLst>
                <a:path w="6841445" h="26444780" extrusionOk="0">
                  <a:moveTo>
                    <a:pt x="6696666" y="26299998"/>
                  </a:moveTo>
                  <a:lnTo>
                    <a:pt x="6841445" y="26299998"/>
                  </a:lnTo>
                  <a:lnTo>
                    <a:pt x="6841445" y="26444780"/>
                  </a:lnTo>
                  <a:lnTo>
                    <a:pt x="6696666" y="26444780"/>
                  </a:lnTo>
                  <a:lnTo>
                    <a:pt x="6696666" y="2629999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299998"/>
                  </a:lnTo>
                  <a:lnTo>
                    <a:pt x="0" y="26299998"/>
                  </a:lnTo>
                  <a:lnTo>
                    <a:pt x="0" y="144780"/>
                  </a:lnTo>
                  <a:close/>
                  <a:moveTo>
                    <a:pt x="0" y="26299998"/>
                  </a:moveTo>
                  <a:lnTo>
                    <a:pt x="144780" y="26299998"/>
                  </a:lnTo>
                  <a:lnTo>
                    <a:pt x="144780" y="26444780"/>
                  </a:lnTo>
                  <a:lnTo>
                    <a:pt x="0" y="26444780"/>
                  </a:lnTo>
                  <a:lnTo>
                    <a:pt x="0" y="26299998"/>
                  </a:lnTo>
                  <a:close/>
                  <a:moveTo>
                    <a:pt x="6696666" y="144780"/>
                  </a:moveTo>
                  <a:lnTo>
                    <a:pt x="6841445" y="144780"/>
                  </a:lnTo>
                  <a:lnTo>
                    <a:pt x="6841445" y="26299998"/>
                  </a:lnTo>
                  <a:lnTo>
                    <a:pt x="6696666" y="26299998"/>
                  </a:lnTo>
                  <a:lnTo>
                    <a:pt x="6696666" y="144780"/>
                  </a:lnTo>
                  <a:close/>
                  <a:moveTo>
                    <a:pt x="144780" y="26299998"/>
                  </a:moveTo>
                  <a:lnTo>
                    <a:pt x="6696666" y="26299998"/>
                  </a:lnTo>
                  <a:lnTo>
                    <a:pt x="6696666" y="26444780"/>
                  </a:lnTo>
                  <a:lnTo>
                    <a:pt x="144780" y="26444780"/>
                  </a:lnTo>
                  <a:lnTo>
                    <a:pt x="144780" y="26299998"/>
                  </a:lnTo>
                  <a:close/>
                  <a:moveTo>
                    <a:pt x="6696666" y="0"/>
                  </a:moveTo>
                  <a:lnTo>
                    <a:pt x="6841445" y="0"/>
                  </a:lnTo>
                  <a:lnTo>
                    <a:pt x="6841445" y="144780"/>
                  </a:lnTo>
                  <a:lnTo>
                    <a:pt x="6696666" y="144780"/>
                  </a:lnTo>
                  <a:lnTo>
                    <a:pt x="669666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696666" y="0"/>
                  </a:lnTo>
                  <a:lnTo>
                    <a:pt x="669666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pic>
        <p:nvPicPr>
          <p:cNvPr id="164" name="Google Shape;16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0335" y="3829943"/>
            <a:ext cx="2860445" cy="2860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9"/>
          <p:cNvGrpSpPr/>
          <p:nvPr/>
        </p:nvGrpSpPr>
        <p:grpSpPr>
          <a:xfrm>
            <a:off x="10148614" y="4192640"/>
            <a:ext cx="7110686" cy="1787420"/>
            <a:chOff x="0" y="-152400"/>
            <a:chExt cx="9480914" cy="2383226"/>
          </a:xfrm>
        </p:grpSpPr>
        <p:sp>
          <p:nvSpPr>
            <p:cNvPr id="166" name="Google Shape;166;p9"/>
            <p:cNvSpPr txBox="1"/>
            <p:nvPr/>
          </p:nvSpPr>
          <p:spPr>
            <a:xfrm>
              <a:off x="0" y="-152400"/>
              <a:ext cx="9480914" cy="1269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99"/>
                <a:buFont typeface="Arial"/>
                <a:buNone/>
              </a:pPr>
              <a:r>
                <a:rPr lang="en-US" sz="5499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GROUPME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"/>
            <p:cNvSpPr txBox="1"/>
            <p:nvPr/>
          </p:nvSpPr>
          <p:spPr>
            <a:xfrm>
              <a:off x="0" y="1236509"/>
              <a:ext cx="9480914" cy="994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>
                  <a:solidFill>
                    <a:srgbClr val="22222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QR Code and Link on Next Page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9EE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 rot="5400000">
            <a:off x="11882232" y="-2059837"/>
            <a:ext cx="2490412" cy="7137075"/>
            <a:chOff x="0" y="0"/>
            <a:chExt cx="6841445" cy="19606360"/>
          </a:xfrm>
        </p:grpSpPr>
        <p:sp>
          <p:nvSpPr>
            <p:cNvPr id="174" name="Google Shape;174;p10"/>
            <p:cNvSpPr/>
            <p:nvPr/>
          </p:nvSpPr>
          <p:spPr>
            <a:xfrm>
              <a:off x="72390" y="72390"/>
              <a:ext cx="6696665" cy="19461579"/>
            </a:xfrm>
            <a:custGeom>
              <a:avLst/>
              <a:gdLst/>
              <a:ahLst/>
              <a:cxnLst/>
              <a:rect l="l" t="t" r="r" b="b"/>
              <a:pathLst>
                <a:path w="6696665" h="19461579" extrusionOk="0">
                  <a:moveTo>
                    <a:pt x="0" y="0"/>
                  </a:moveTo>
                  <a:lnTo>
                    <a:pt x="6696665" y="0"/>
                  </a:lnTo>
                  <a:lnTo>
                    <a:pt x="6696665" y="19461579"/>
                  </a:lnTo>
                  <a:lnTo>
                    <a:pt x="0" y="1946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5" name="Google Shape;175;p10"/>
            <p:cNvSpPr/>
            <p:nvPr/>
          </p:nvSpPr>
          <p:spPr>
            <a:xfrm>
              <a:off x="0" y="0"/>
              <a:ext cx="6841445" cy="19606360"/>
            </a:xfrm>
            <a:custGeom>
              <a:avLst/>
              <a:gdLst/>
              <a:ahLst/>
              <a:cxnLst/>
              <a:rect l="l" t="t" r="r" b="b"/>
              <a:pathLst>
                <a:path w="6841445" h="19606360" extrusionOk="0">
                  <a:moveTo>
                    <a:pt x="6696666" y="19461580"/>
                  </a:moveTo>
                  <a:lnTo>
                    <a:pt x="6841445" y="19461580"/>
                  </a:lnTo>
                  <a:lnTo>
                    <a:pt x="6841445" y="19606360"/>
                  </a:lnTo>
                  <a:lnTo>
                    <a:pt x="6696666" y="19606360"/>
                  </a:lnTo>
                  <a:lnTo>
                    <a:pt x="6696666" y="194615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461580"/>
                  </a:lnTo>
                  <a:lnTo>
                    <a:pt x="0" y="19461580"/>
                  </a:lnTo>
                  <a:lnTo>
                    <a:pt x="0" y="144780"/>
                  </a:lnTo>
                  <a:close/>
                  <a:moveTo>
                    <a:pt x="0" y="19461580"/>
                  </a:moveTo>
                  <a:lnTo>
                    <a:pt x="144780" y="19461580"/>
                  </a:lnTo>
                  <a:lnTo>
                    <a:pt x="144780" y="19606360"/>
                  </a:lnTo>
                  <a:lnTo>
                    <a:pt x="0" y="19606360"/>
                  </a:lnTo>
                  <a:lnTo>
                    <a:pt x="0" y="19461580"/>
                  </a:lnTo>
                  <a:close/>
                  <a:moveTo>
                    <a:pt x="6696666" y="144780"/>
                  </a:moveTo>
                  <a:lnTo>
                    <a:pt x="6841445" y="144780"/>
                  </a:lnTo>
                  <a:lnTo>
                    <a:pt x="6841445" y="19461580"/>
                  </a:lnTo>
                  <a:lnTo>
                    <a:pt x="6696666" y="19461580"/>
                  </a:lnTo>
                  <a:lnTo>
                    <a:pt x="6696666" y="144780"/>
                  </a:lnTo>
                  <a:close/>
                  <a:moveTo>
                    <a:pt x="144780" y="19461580"/>
                  </a:moveTo>
                  <a:lnTo>
                    <a:pt x="6696666" y="19461580"/>
                  </a:lnTo>
                  <a:lnTo>
                    <a:pt x="6696666" y="19606360"/>
                  </a:lnTo>
                  <a:lnTo>
                    <a:pt x="144780" y="19606360"/>
                  </a:lnTo>
                  <a:lnTo>
                    <a:pt x="144780" y="19461580"/>
                  </a:lnTo>
                  <a:close/>
                  <a:moveTo>
                    <a:pt x="6696666" y="0"/>
                  </a:moveTo>
                  <a:lnTo>
                    <a:pt x="6841445" y="0"/>
                  </a:lnTo>
                  <a:lnTo>
                    <a:pt x="6841445" y="144780"/>
                  </a:lnTo>
                  <a:lnTo>
                    <a:pt x="6696666" y="144780"/>
                  </a:lnTo>
                  <a:lnTo>
                    <a:pt x="669666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696666" y="0"/>
                  </a:lnTo>
                  <a:lnTo>
                    <a:pt x="669666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</p:sp>
      </p:grpSp>
      <p:sp>
        <p:nvSpPr>
          <p:cNvPr id="176" name="Google Shape;176;p10"/>
          <p:cNvSpPr txBox="1"/>
          <p:nvPr/>
        </p:nvSpPr>
        <p:spPr>
          <a:xfrm rot="-5400000">
            <a:off x="-2204962" y="815975"/>
            <a:ext cx="11850900" cy="5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0"/>
              <a:buFont typeface="Arial"/>
              <a:buNone/>
            </a:pPr>
            <a:r>
              <a:rPr lang="en-US" sz="1152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SOCIAL </a:t>
            </a:r>
            <a:endParaRPr sz="1152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0"/>
              <a:buFont typeface="Arial"/>
              <a:buNone/>
            </a:pPr>
            <a:r>
              <a:rPr lang="en-US" sz="1152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MEDIA </a:t>
            </a:r>
            <a:endParaRPr sz="1152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20"/>
              <a:buFont typeface="Arial"/>
              <a:buNone/>
            </a:pPr>
            <a:r>
              <a:rPr lang="en-US" sz="11520" b="0" i="0" u="none" strike="noStrike" cap="none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ASSETS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10"/>
          <p:cNvGrpSpPr/>
          <p:nvPr/>
        </p:nvGrpSpPr>
        <p:grpSpPr>
          <a:xfrm>
            <a:off x="9585289" y="557840"/>
            <a:ext cx="7110686" cy="1787420"/>
            <a:chOff x="0" y="-152400"/>
            <a:chExt cx="9480914" cy="2383226"/>
          </a:xfrm>
        </p:grpSpPr>
        <p:sp>
          <p:nvSpPr>
            <p:cNvPr id="178" name="Google Shape;178;p10"/>
            <p:cNvSpPr txBox="1"/>
            <p:nvPr/>
          </p:nvSpPr>
          <p:spPr>
            <a:xfrm>
              <a:off x="0" y="-152400"/>
              <a:ext cx="9480914" cy="1269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99"/>
                <a:buFont typeface="Arial"/>
                <a:buNone/>
              </a:pPr>
              <a:r>
                <a:rPr lang="en-US" sz="5499" b="1" i="0" u="none" strike="noStrike" cap="none">
                  <a:solidFill>
                    <a:srgbClr val="222222"/>
                  </a:solidFill>
                  <a:latin typeface="Barlow"/>
                  <a:ea typeface="Barlow"/>
                  <a:cs typeface="Barlow"/>
                  <a:sym typeface="Barlow"/>
                </a:rPr>
                <a:t>GROUPME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0" y="1236509"/>
              <a:ext cx="9480914" cy="994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2400" u="sng">
                  <a:solidFill>
                    <a:schemeClr val="hlink"/>
                  </a:solidFill>
                  <a:hlinkClick r:id="rId3"/>
                </a:rPr>
                <a:t>Groupme "AMWHO 19/20"</a:t>
              </a:r>
              <a:endParaRPr sz="4000" b="1">
                <a:solidFill>
                  <a:srgbClr val="22222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pic>
        <p:nvPicPr>
          <p:cNvPr id="180" name="Google Shape;180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5495" y="2887884"/>
            <a:ext cx="6423884" cy="7399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9666457" y="7520968"/>
            <a:ext cx="6756850" cy="6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9097"/>
            <a:ext cx="18455572" cy="1010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198</Words>
  <Application>Microsoft Macintosh PowerPoint</Application>
  <PresentationFormat>Custom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Abril Fatface</vt:lpstr>
      <vt:lpstr>Barlow Light</vt:lpstr>
      <vt:lpstr>Calibri</vt:lpstr>
      <vt:lpstr>Arial</vt:lpstr>
      <vt:lpstr>Rubik</vt:lpstr>
      <vt:lpstr>Barlow</vt:lpstr>
      <vt:lpstr>Trocchi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bassil</dc:creator>
  <cp:lastModifiedBy>Binal  Patel</cp:lastModifiedBy>
  <cp:revision>2</cp:revision>
  <cp:lastPrinted>2019-10-07T23:31:32Z</cp:lastPrinted>
  <dcterms:created xsi:type="dcterms:W3CDTF">2006-08-16T00:00:00Z</dcterms:created>
  <dcterms:modified xsi:type="dcterms:W3CDTF">2019-10-07T23:38:44Z</dcterms:modified>
</cp:coreProperties>
</file>